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5"/>
  </p:notesMasterIdLst>
  <p:handoutMasterIdLst>
    <p:handoutMasterId r:id="rId76"/>
  </p:handoutMasterIdLst>
  <p:sldIdLst>
    <p:sldId id="256" r:id="rId5"/>
    <p:sldId id="257" r:id="rId6"/>
    <p:sldId id="262" r:id="rId7"/>
    <p:sldId id="284" r:id="rId8"/>
    <p:sldId id="285" r:id="rId9"/>
    <p:sldId id="286" r:id="rId10"/>
    <p:sldId id="258" r:id="rId11"/>
    <p:sldId id="311" r:id="rId12"/>
    <p:sldId id="319" r:id="rId13"/>
    <p:sldId id="279" r:id="rId14"/>
    <p:sldId id="278" r:id="rId15"/>
    <p:sldId id="259" r:id="rId16"/>
    <p:sldId id="314" r:id="rId17"/>
    <p:sldId id="313" r:id="rId18"/>
    <p:sldId id="312" r:id="rId19"/>
    <p:sldId id="305" r:id="rId20"/>
    <p:sldId id="280" r:id="rId21"/>
    <p:sldId id="260" r:id="rId22"/>
    <p:sldId id="287" r:id="rId23"/>
    <p:sldId id="315" r:id="rId24"/>
    <p:sldId id="316" r:id="rId25"/>
    <p:sldId id="294" r:id="rId26"/>
    <p:sldId id="281" r:id="rId27"/>
    <p:sldId id="341" r:id="rId28"/>
    <p:sldId id="338" r:id="rId29"/>
    <p:sldId id="339" r:id="rId30"/>
    <p:sldId id="343" r:id="rId31"/>
    <p:sldId id="342" r:id="rId32"/>
    <p:sldId id="340" r:id="rId33"/>
    <p:sldId id="304" r:id="rId34"/>
    <p:sldId id="261" r:id="rId35"/>
    <p:sldId id="344" r:id="rId36"/>
    <p:sldId id="347" r:id="rId37"/>
    <p:sldId id="289" r:id="rId38"/>
    <p:sldId id="283" r:id="rId39"/>
    <p:sldId id="346" r:id="rId40"/>
    <p:sldId id="317" r:id="rId41"/>
    <p:sldId id="345" r:id="rId42"/>
    <p:sldId id="348" r:id="rId43"/>
    <p:sldId id="296" r:id="rId44"/>
    <p:sldId id="295" r:id="rId45"/>
    <p:sldId id="298" r:id="rId46"/>
    <p:sldId id="310" r:id="rId47"/>
    <p:sldId id="321" r:id="rId48"/>
    <p:sldId id="300" r:id="rId49"/>
    <p:sldId id="301" r:id="rId50"/>
    <p:sldId id="303" r:id="rId51"/>
    <p:sldId id="302" r:id="rId52"/>
    <p:sldId id="324" r:id="rId53"/>
    <p:sldId id="323" r:id="rId54"/>
    <p:sldId id="326" r:id="rId55"/>
    <p:sldId id="328" r:id="rId56"/>
    <p:sldId id="322" r:id="rId57"/>
    <p:sldId id="307" r:id="rId58"/>
    <p:sldId id="308" r:id="rId59"/>
    <p:sldId id="309" r:id="rId60"/>
    <p:sldId id="325" r:id="rId61"/>
    <p:sldId id="332" r:id="rId62"/>
    <p:sldId id="333" r:id="rId63"/>
    <p:sldId id="337" r:id="rId64"/>
    <p:sldId id="331" r:id="rId65"/>
    <p:sldId id="334" r:id="rId66"/>
    <p:sldId id="335" r:id="rId67"/>
    <p:sldId id="336" r:id="rId68"/>
    <p:sldId id="299" r:id="rId69"/>
    <p:sldId id="292" r:id="rId70"/>
    <p:sldId id="306" r:id="rId71"/>
    <p:sldId id="291" r:id="rId72"/>
    <p:sldId id="320" r:id="rId73"/>
    <p:sldId id="27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234" dt="2024-01-15T15:27:44.140"/>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varScale="1">
        <p:scale>
          <a:sx n="96" d="100"/>
          <a:sy n="96" d="100"/>
        </p:scale>
        <p:origin x="612"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1-15T15:35:30.239" v="4461" actId="14100"/>
      <pc:docMkLst>
        <pc:docMk/>
      </pc:docMkLst>
      <pc:sldChg chg="modSp mod">
        <pc:chgData name="Patrick Spohr" userId="52d4397b1069a9aa" providerId="LiveId" clId="{BE6C0E6E-05FC-405A-9C01-DF2A8F79E2A0}" dt="2024-01-15T15:11:07.342" v="3209" actId="1076"/>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modSp">
        <pc:chgData name="Patrick Spohr" userId="52d4397b1069a9aa" providerId="LiveId" clId="{BE6C0E6E-05FC-405A-9C01-DF2A8F79E2A0}" dt="2024-01-15T14:03:20.088" v="1245" actId="1076"/>
        <pc:sldMkLst>
          <pc:docMk/>
          <pc:sldMk cId="2011919857" sldId="261"/>
        </pc:sldMkLst>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delSp modSp mod">
        <pc:chgData name="Patrick Spohr" userId="52d4397b1069a9aa" providerId="LiveId" clId="{BE6C0E6E-05FC-405A-9C01-DF2A8F79E2A0}" dt="2024-01-15T14:30:51.887" v="1910" actId="2057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delSp modSp mod ord">
        <pc:chgData name="Patrick Spohr" userId="52d4397b1069a9aa" providerId="LiveId" clId="{BE6C0E6E-05FC-405A-9C01-DF2A8F79E2A0}" dt="2024-01-15T14:25:09.618" v="1751" actId="5793"/>
        <pc:sldMkLst>
          <pc:docMk/>
          <pc:sldMk cId="540442325" sldId="289"/>
        </pc:sldMkLst>
        <pc:spChg chg="mod">
          <ac:chgData name="Patrick Spohr" userId="52d4397b1069a9aa" providerId="LiveId" clId="{BE6C0E6E-05FC-405A-9C01-DF2A8F79E2A0}" dt="2024-01-15T14:20:39.286" v="1645" actId="14100"/>
          <ac:spMkLst>
            <pc:docMk/>
            <pc:sldMk cId="540442325" sldId="289"/>
            <ac:spMk id="2" creationId="{90CCC53C-C084-F3D3-2CE4-C40766CD6F10}"/>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5T14:20:47.186" v="1649" actId="1076"/>
          <ac:picMkLst>
            <pc:docMk/>
            <pc:sldMk cId="540442325" sldId="289"/>
            <ac:picMk id="10" creationId="{6AF5277B-0EA5-0849-2BAE-8339D6C09EB3}"/>
          </ac:picMkLst>
        </pc:picChg>
        <pc:picChg chg="mod">
          <ac:chgData name="Patrick Spohr" userId="52d4397b1069a9aa" providerId="LiveId" clId="{BE6C0E6E-05FC-405A-9C01-DF2A8F79E2A0}" dt="2024-01-15T14:20:52.027" v="1651" actId="14100"/>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15T15:35:30.239" v="4461" actId="14100"/>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15T15:27:27.867" v="3934"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5T15:33:46.402" v="4380" actId="20577"/>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sldChg>
      <pc:sldChg chg="addSp modSp mod ord">
        <pc:chgData name="Patrick Spohr" userId="52d4397b1069a9aa" providerId="LiveId" clId="{BE6C0E6E-05FC-405A-9C01-DF2A8F79E2A0}" dt="2024-01-15T14:33:44.421" v="1925"/>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modSp mod ord">
        <pc:chgData name="Patrick Spohr" userId="52d4397b1069a9aa" providerId="LiveId" clId="{BE6C0E6E-05FC-405A-9C01-DF2A8F79E2A0}" dt="2024-01-15T14:46:42.396" v="2357" actId="20577"/>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modSp mod">
        <pc:chgData name="Patrick Spohr" userId="52d4397b1069a9aa" providerId="LiveId" clId="{BE6C0E6E-05FC-405A-9C01-DF2A8F79E2A0}" dt="2024-01-15T14:03:50.846" v="1250" actId="1076"/>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ldChg>
      <pc:sldChg chg="addSp modSp mod">
        <pc:chgData name="Patrick Spohr" userId="52d4397b1069a9aa" providerId="LiveId" clId="{BE6C0E6E-05FC-405A-9C01-DF2A8F79E2A0}" dt="2024-01-15T15:27:01.866" v="3932" actId="20577"/>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15T15:26:35.524" v="3921"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sldChg>
      <pc:sldChg chg="modSp mod">
        <pc:chgData name="Patrick Spohr" userId="52d4397b1069a9aa" providerId="LiveId" clId="{BE6C0E6E-05FC-405A-9C01-DF2A8F79E2A0}" dt="2024-01-15T15:01:38.474" v="2865" actId="40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sldChg>
      <pc:sldChg chg="addSp delSp modSp mod ord">
        <pc:chgData name="Patrick Spohr" userId="52d4397b1069a9aa" providerId="LiveId" clId="{BE6C0E6E-05FC-405A-9C01-DF2A8F79E2A0}" dt="2024-01-15T14:59:29.746" v="2836"/>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pc:chgData name="Patrick Spohr" userId="52d4397b1069a9aa" providerId="LiveId" clId="{BE6C0E6E-05FC-405A-9C01-DF2A8F79E2A0}" dt="2024-01-15T14:27:49.788" v="1785"/>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sldChg>
      <pc:sldChg chg="addSp modSp">
        <pc:chgData name="Patrick Spohr" userId="52d4397b1069a9aa" providerId="LiveId" clId="{BE6C0E6E-05FC-405A-9C01-DF2A8F79E2A0}" dt="2024-01-15T14:27:55.005" v="1786"/>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sldChg>
      <pc:sldChg chg="addSp delSp modSp mod">
        <pc:chgData name="Patrick Spohr" userId="52d4397b1069a9aa" providerId="LiveId" clId="{BE6C0E6E-05FC-405A-9C01-DF2A8F79E2A0}" dt="2024-01-15T14:04:08.885" v="1252" actId="1076"/>
        <pc:sldMkLst>
          <pc:docMk/>
          <pc:sldMk cId="695911616" sldId="340"/>
        </pc:sldMkLst>
        <pc:spChg chg="mod">
          <ac:chgData name="Patrick Spohr" userId="52d4397b1069a9aa" providerId="LiveId" clId="{BE6C0E6E-05FC-405A-9C01-DF2A8F79E2A0}" dt="2024-01-15T14:04:08.885" v="1252"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add mod">
          <ac:chgData name="Patrick Spohr" userId="52d4397b1069a9aa" providerId="LiveId" clId="{BE6C0E6E-05FC-405A-9C01-DF2A8F79E2A0}" dt="2024-01-15T13:26:43.173" v="1057" actId="1076"/>
          <ac:spMkLst>
            <pc:docMk/>
            <pc:sldMk cId="695911616" sldId="340"/>
            <ac:spMk id="19" creationId="{8C647C46-19B2-FA89-4DEA-5FA72ECF52B4}"/>
          </ac:spMkLst>
        </pc:sp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15T14:04:07.300" v="1251" actId="1076"/>
          <ac:picMkLst>
            <pc:docMk/>
            <pc:sldMk cId="695911616" sldId="340"/>
            <ac:picMk id="13" creationId="{FC196CB6-D4DC-2FE3-4735-8CEC7B73BA93}"/>
          </ac:picMkLst>
        </pc:picChg>
      </pc:sldChg>
      <pc:sldChg chg="delSp modSp mod">
        <pc:chgData name="Patrick Spohr" userId="52d4397b1069a9aa" providerId="LiveId" clId="{BE6C0E6E-05FC-405A-9C01-DF2A8F79E2A0}" dt="2024-01-15T15:04:44.526" v="2874" actId="20577"/>
        <pc:sldMkLst>
          <pc:docMk/>
          <pc:sldMk cId="1098743767" sldId="342"/>
        </pc:sldMkLst>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mod">
          <ac:chgData name="Patrick Spohr" userId="52d4397b1069a9aa" providerId="LiveId" clId="{BE6C0E6E-05FC-405A-9C01-DF2A8F79E2A0}" dt="2024-01-15T15:04:44.526" v="2874" actId="20577"/>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mod">
          <ac:chgData name="Patrick Spohr" userId="52d4397b1069a9aa" providerId="LiveId" clId="{BE6C0E6E-05FC-405A-9C01-DF2A8F79E2A0}" dt="2024-01-15T11:34:24.679" v="18" actId="1076"/>
          <ac:spMkLst>
            <pc:docMk/>
            <pc:sldMk cId="1098743767" sldId="342"/>
            <ac:spMk id="14" creationId="{E1822D04-5F7A-8B05-B9C4-79F77DBD3B15}"/>
          </ac:spMkLst>
        </pc:spChg>
        <pc:spChg chg="mod">
          <ac:chgData name="Patrick Spohr" userId="52d4397b1069a9aa" providerId="LiveId" clId="{BE6C0E6E-05FC-405A-9C01-DF2A8F79E2A0}" dt="2024-01-15T11:34:29.628" v="19" actId="1076"/>
          <ac:spMkLst>
            <pc:docMk/>
            <pc:sldMk cId="1098743767" sldId="342"/>
            <ac:spMk id="16" creationId="{88EE9131-8564-650E-6ACE-BBAC60601EC9}"/>
          </ac:spMkLst>
        </pc:spChg>
        <pc:spChg chg="mod">
          <ac:chgData name="Patrick Spohr" userId="52d4397b1069a9aa" providerId="LiveId" clId="{BE6C0E6E-05FC-405A-9C01-DF2A8F79E2A0}" dt="2024-01-15T11:34:19.096" v="16" actId="1076"/>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5T11:34:10.076" v="12" actId="1076"/>
          <ac:spMkLst>
            <pc:docMk/>
            <pc:sldMk cId="1098743767" sldId="342"/>
            <ac:spMk id="21" creationId="{94EC6436-60A5-4647-04C5-5CC20A53463A}"/>
          </ac:spMkLst>
        </pc:spChg>
        <pc:picChg chg="mod">
          <ac:chgData name="Patrick Spohr" userId="52d4397b1069a9aa" providerId="LiveId" clId="{BE6C0E6E-05FC-405A-9C01-DF2A8F79E2A0}" dt="2024-01-15T11:34:19.096" v="16" actId="1076"/>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mod">
          <ac:chgData name="Patrick Spohr" userId="52d4397b1069a9aa" providerId="LiveId" clId="{BE6C0E6E-05FC-405A-9C01-DF2A8F79E2A0}" dt="2024-01-15T11:34:20.143" v="17" actId="1076"/>
          <ac:picMkLst>
            <pc:docMk/>
            <pc:sldMk cId="1098743767" sldId="342"/>
            <ac:picMk id="22" creationId="{4E93437B-76DE-AAB9-3DE7-22F29069BCA8}"/>
          </ac:picMkLst>
        </pc:picChg>
      </pc:sldChg>
      <pc:sldChg chg="add">
        <pc:chgData name="Patrick Spohr" userId="52d4397b1069a9aa" providerId="LiveId" clId="{BE6C0E6E-05FC-405A-9C01-DF2A8F79E2A0}" dt="2024-01-15T11:32:44.167" v="0"/>
        <pc:sldMkLst>
          <pc:docMk/>
          <pc:sldMk cId="30798204" sldId="343"/>
        </pc:sldMkLst>
      </pc:sldChg>
      <pc:sldChg chg="addSp delSp modSp new mod ord">
        <pc:chgData name="Patrick Spohr" userId="52d4397b1069a9aa" providerId="LiveId" clId="{BE6C0E6E-05FC-405A-9C01-DF2A8F79E2A0}" dt="2024-01-15T14:03:34.987" v="1247" actId="115"/>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5T11:35:20.725" v="33" actId="1076"/>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5T11:56:06.871" v="373" actId="2057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addSp delSp modSp new mod ord">
        <pc:chgData name="Patrick Spohr" userId="52d4397b1069a9aa" providerId="LiveId" clId="{BE6C0E6E-05FC-405A-9C01-DF2A8F79E2A0}" dt="2024-01-15T14:59:53.609" v="2852" actId="20577"/>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sldChg>
      <pc:sldChg chg="addSp delSp modSp add mod">
        <pc:chgData name="Patrick Spohr" userId="52d4397b1069a9aa" providerId="LiveId" clId="{BE6C0E6E-05FC-405A-9C01-DF2A8F79E2A0}" dt="2024-01-15T14:47:35.514" v="2361" actId="14100"/>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5T14:42:41.173" v="2238" actId="1076"/>
          <ac:spMkLst>
            <pc:docMk/>
            <pc:sldMk cId="3642335488" sldId="346"/>
            <ac:spMk id="26" creationId="{15991119-6488-E7C8-5A99-C34C29E56631}"/>
          </ac:spMkLst>
        </pc:spChg>
        <pc:spChg chg="add mod">
          <ac:chgData name="Patrick Spohr" userId="52d4397b1069a9aa" providerId="LiveId" clId="{BE6C0E6E-05FC-405A-9C01-DF2A8F79E2A0}" dt="2024-01-15T14:42:37.378" v="2237" actId="20577"/>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5T14:42:57.989" v="2242" actId="14100"/>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5T14:47:35.514" v="2361" actId="14100"/>
          <ac:spMkLst>
            <pc:docMk/>
            <pc:sldMk cId="3642335488" sldId="346"/>
            <ac:spMk id="31" creationId="{FDD89C45-6DB5-A6DA-35FA-2A63F5E39CC7}"/>
          </ac:spMkLst>
        </pc:sp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5T14:38:33.459" v="2004" actId="1076"/>
          <ac:picMkLst>
            <pc:docMk/>
            <pc:sldMk cId="3642335488" sldId="346"/>
            <ac:picMk id="17" creationId="{D210E4D7-8DAA-6E75-454D-80E219371929}"/>
          </ac:picMkLst>
        </pc:picChg>
        <pc:picChg chg="add mod">
          <ac:chgData name="Patrick Spohr" userId="52d4397b1069a9aa" providerId="LiveId" clId="{BE6C0E6E-05FC-405A-9C01-DF2A8F79E2A0}" dt="2024-01-15T14:38:33.459" v="2004" actId="1076"/>
          <ac:picMkLst>
            <pc:docMk/>
            <pc:sldMk cId="3642335488" sldId="346"/>
            <ac:picMk id="20" creationId="{5DB937A7-97BD-1613-94E6-6854E88C0416}"/>
          </ac:picMkLst>
        </pc:picChg>
        <pc:picChg chg="add mod">
          <ac:chgData name="Patrick Spohr" userId="52d4397b1069a9aa" providerId="LiveId" clId="{BE6C0E6E-05FC-405A-9C01-DF2A8F79E2A0}" dt="2024-01-15T14:38:33.459" v="2004"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15T14:32:02.538" v="1921" actId="1076"/>
        <pc:sldMkLst>
          <pc:docMk/>
          <pc:sldMk cId="3249476668" sldId="347"/>
        </pc:sldMkLst>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5T14:18:54.491" v="1633" actId="1076"/>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5T14:25:22.998" v="1752" actId="14100"/>
          <ac:spMkLst>
            <pc:docMk/>
            <pc:sldMk cId="3249476668" sldId="347"/>
            <ac:spMk id="17" creationId="{4F015C28-A7F8-F501-6D2C-F046390710BB}"/>
          </ac:spMkLst>
        </pc:spChg>
        <pc:spChg chg="add mod">
          <ac:chgData name="Patrick Spohr" userId="52d4397b1069a9aa" providerId="LiveId" clId="{BE6C0E6E-05FC-405A-9C01-DF2A8F79E2A0}" dt="2024-01-15T14:18:54.491" v="1633" actId="1076"/>
          <ac:spMkLst>
            <pc:docMk/>
            <pc:sldMk cId="3249476668" sldId="347"/>
            <ac:spMk id="18" creationId="{ABA2F5EA-4190-FE01-9516-A1D6825C231D}"/>
          </ac:spMkLst>
        </pc:spChg>
        <pc:spChg chg="add mod">
          <ac:chgData name="Patrick Spohr" userId="52d4397b1069a9aa" providerId="LiveId" clId="{BE6C0E6E-05FC-405A-9C01-DF2A8F79E2A0}" dt="2024-01-15T14:24:49.674" v="1741" actId="20577"/>
          <ac:spMkLst>
            <pc:docMk/>
            <pc:sldMk cId="3249476668" sldId="347"/>
            <ac:spMk id="19" creationId="{F6837DC4-A2C9-E598-B531-903B23EEB1F7}"/>
          </ac:spMkLst>
        </pc:spChg>
        <pc:spChg chg="add mod">
          <ac:chgData name="Patrick Spohr" userId="52d4397b1069a9aa" providerId="LiveId" clId="{BE6C0E6E-05FC-405A-9C01-DF2A8F79E2A0}" dt="2024-01-15T14:18:54.491" v="1633" actId="1076"/>
          <ac:spMkLst>
            <pc:docMk/>
            <pc:sldMk cId="3249476668" sldId="347"/>
            <ac:spMk id="20" creationId="{2F922329-0FBA-4142-BE95-1638FD1069BA}"/>
          </ac:spMkLst>
        </pc:spChg>
        <pc:spChg chg="add mod">
          <ac:chgData name="Patrick Spohr" userId="52d4397b1069a9aa" providerId="LiveId" clId="{BE6C0E6E-05FC-405A-9C01-DF2A8F79E2A0}" dt="2024-01-15T14:31:06.607" v="1912" actId="1076"/>
          <ac:spMkLst>
            <pc:docMk/>
            <pc:sldMk cId="3249476668" sldId="347"/>
            <ac:spMk id="21" creationId="{F75FD4CB-8CD2-9DCB-36A2-03474A817FB5}"/>
          </ac:spMkLst>
        </pc:spChg>
        <pc:spChg chg="add mod">
          <ac:chgData name="Patrick Spohr" userId="52d4397b1069a9aa" providerId="LiveId" clId="{BE6C0E6E-05FC-405A-9C01-DF2A8F79E2A0}" dt="2024-01-15T14:31:05.087" v="1911" actId="1076"/>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5T14:31:08.786" v="1913" actId="1076"/>
          <ac:spMkLst>
            <pc:docMk/>
            <pc:sldMk cId="3249476668" sldId="347"/>
            <ac:spMk id="25" creationId="{C00BE35C-C36C-73F5-D4AD-67FE3B27C8DB}"/>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5T14:32:02.538" v="1921" actId="1076"/>
          <ac:picMkLst>
            <pc:docMk/>
            <pc:sldMk cId="3249476668" sldId="347"/>
            <ac:picMk id="27" creationId="{EF6B9A59-EC04-84EB-6258-F1A325556A6D}"/>
          </ac:picMkLst>
        </pc:picChg>
        <pc:picChg chg="add mod ord">
          <ac:chgData name="Patrick Spohr" userId="52d4397b1069a9aa" providerId="LiveId" clId="{BE6C0E6E-05FC-405A-9C01-DF2A8F79E2A0}" dt="2024-01-15T14:32:02.538" v="1921" actId="1076"/>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pc:chgData name="Patrick Spohr" userId="52d4397b1069a9aa" providerId="LiveId" clId="{BE6C0E6E-05FC-405A-9C01-DF2A8F79E2A0}" dt="2024-01-15T14:56:29.786" v="2820" actId="20577"/>
        <pc:sldMkLst>
          <pc:docMk/>
          <pc:sldMk cId="1625221504" sldId="348"/>
        </pc:sldMkLst>
        <pc:spChg chg="add mod">
          <ac:chgData name="Patrick Spohr" userId="52d4397b1069a9aa" providerId="LiveId" clId="{BE6C0E6E-05FC-405A-9C01-DF2A8F79E2A0}" dt="2024-01-15T14:55:45.858" v="2740"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mod">
          <ac:chgData name="Patrick Spohr" userId="52d4397b1069a9aa" providerId="LiveId" clId="{BE6C0E6E-05FC-405A-9C01-DF2A8F79E2A0}" dt="2024-01-15T14:54:13.356" v="2604" actId="1076"/>
          <ac:spMkLst>
            <pc:docMk/>
            <pc:sldMk cId="1625221504" sldId="348"/>
            <ac:spMk id="17" creationId="{4F015C28-A7F8-F501-6D2C-F046390710BB}"/>
          </ac:spMkLst>
        </pc:spChg>
        <pc:spChg chg="mod">
          <ac:chgData name="Patrick Spohr" userId="52d4397b1069a9aa" providerId="LiveId" clId="{BE6C0E6E-05FC-405A-9C01-DF2A8F79E2A0}" dt="2024-01-15T14:55:37.653" v="2736" actId="1076"/>
          <ac:spMkLst>
            <pc:docMk/>
            <pc:sldMk cId="1625221504" sldId="348"/>
            <ac:spMk id="18" creationId="{ABA2F5EA-4190-FE01-9516-A1D6825C231D}"/>
          </ac:spMkLst>
        </pc:spChg>
        <pc:spChg chg="mod">
          <ac:chgData name="Patrick Spohr" userId="52d4397b1069a9aa" providerId="LiveId" clId="{BE6C0E6E-05FC-405A-9C01-DF2A8F79E2A0}" dt="2024-01-15T14:55:40.029" v="2737" actId="1076"/>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5T14:54:08.876" v="2603"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5T14:54:07.672" v="2602" actId="1076"/>
          <ac:spMkLst>
            <pc:docMk/>
            <pc:sldMk cId="1625221504" sldId="348"/>
            <ac:spMk id="25" creationId="{C00BE35C-C36C-73F5-D4AD-67FE3B27C8DB}"/>
          </ac:spMkLst>
        </pc:spChg>
        <pc:spChg chg="add mod">
          <ac:chgData name="Patrick Spohr" userId="52d4397b1069a9aa" providerId="LiveId" clId="{BE6C0E6E-05FC-405A-9C01-DF2A8F79E2A0}" dt="2024-01-15T14:56:29.786" v="2820" actId="20577"/>
          <ac:spMkLst>
            <pc:docMk/>
            <pc:sldMk cId="1625221504" sldId="348"/>
            <ac:spMk id="26" creationId="{AE27D22A-751F-6D12-B93B-B0DD4D443F78}"/>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picChg chg="mod">
          <ac:chgData name="Patrick Spohr" userId="52d4397b1069a9aa" providerId="LiveId" clId="{BE6C0E6E-05FC-405A-9C01-DF2A8F79E2A0}" dt="2024-01-15T14:53:10.961" v="2582" actId="1076"/>
          <ac:picMkLst>
            <pc:docMk/>
            <pc:sldMk cId="1625221504" sldId="348"/>
            <ac:picMk id="27" creationId="{EF6B9A59-EC04-84EB-6258-F1A325556A6D}"/>
          </ac:picMkLst>
        </pc:picChg>
        <pc:picChg chg="mod">
          <ac:chgData name="Patrick Spohr" userId="52d4397b1069a9aa" providerId="LiveId" clId="{BE6C0E6E-05FC-405A-9C01-DF2A8F79E2A0}" dt="2024-01-15T14:53:10.961" v="2582" actId="1076"/>
          <ac:picMkLst>
            <pc:docMk/>
            <pc:sldMk cId="1625221504" sldId="348"/>
            <ac:picMk id="31" creationId="{C016CED4-A361-EE13-8D06-D05491FC8BE8}"/>
          </ac:picMkLst>
        </pc:picChg>
        <pc:cxnChg chg="add mod">
          <ac:chgData name="Patrick Spohr" userId="52d4397b1069a9aa" providerId="LiveId" clId="{BE6C0E6E-05FC-405A-9C01-DF2A8F79E2A0}" dt="2024-01-15T14:55:52.820" v="2745" actId="14100"/>
          <ac:cxnSpMkLst>
            <pc:docMk/>
            <pc:sldMk cId="1625221504" sldId="348"/>
            <ac:cxnSpMk id="10" creationId="{D9DDE6B9-F56D-9058-E88D-720A484154F3}"/>
          </ac:cxnSpMkLst>
        </pc:cxnChg>
        <pc:cxnChg chg="add mod">
          <ac:chgData name="Patrick Spohr" userId="52d4397b1069a9aa" providerId="LiveId" clId="{BE6C0E6E-05FC-405A-9C01-DF2A8F79E2A0}" dt="2024-01-15T14:55:48.656" v="2742" actId="14100"/>
          <ac:cxnSpMkLst>
            <pc:docMk/>
            <pc:sldMk cId="1625221504" sldId="348"/>
            <ac:cxnSpMk id="11" creationId="{2CE8B59D-1109-BAA7-DF04-3DEE15F743BB}"/>
          </ac:cxnSpMkLst>
        </pc:cxnChg>
        <pc:cxnChg chg="add mod">
          <ac:chgData name="Patrick Spohr" userId="52d4397b1069a9aa" providerId="LiveId" clId="{BE6C0E6E-05FC-405A-9C01-DF2A8F79E2A0}" dt="2024-01-15T14:55:51.375" v="2744" actId="14100"/>
          <ac:cxnSpMkLst>
            <pc:docMk/>
            <pc:sldMk cId="1625221504" sldId="348"/>
            <ac:cxnSpMk id="23" creationId="{D8D741EE-EF20-93B4-F330-57394B4EC58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1/15/2024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11</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15</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7.xml"/><Relationship Id="rId5" Type="http://schemas.openxmlformats.org/officeDocument/2006/relationships/image" Target="../media/image39.jpg"/><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1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 Id="rId9" Type="http://schemas.openxmlformats.org/officeDocument/2006/relationships/image" Target="../media/image47.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58.jpg"/><Relationship Id="rId7" Type="http://schemas.openxmlformats.org/officeDocument/2006/relationships/image" Target="../media/image62.jpg"/><Relationship Id="rId2" Type="http://schemas.openxmlformats.org/officeDocument/2006/relationships/image" Target="../media/image57.jpg"/><Relationship Id="rId1" Type="http://schemas.openxmlformats.org/officeDocument/2006/relationships/slideLayout" Target="../slideLayouts/slideLayout9.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 Id="rId9" Type="http://schemas.openxmlformats.org/officeDocument/2006/relationships/image" Target="../media/image6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14.xml"/><Relationship Id="rId4" Type="http://schemas.openxmlformats.org/officeDocument/2006/relationships/image" Target="../media/image10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3.jpg"/><Relationship Id="rId7" Type="http://schemas.openxmlformats.org/officeDocument/2006/relationships/image" Target="../media/image117.jpg"/><Relationship Id="rId2" Type="http://schemas.openxmlformats.org/officeDocument/2006/relationships/image" Target="../media/image112.jpg"/><Relationship Id="rId1" Type="http://schemas.openxmlformats.org/officeDocument/2006/relationships/slideLayout" Target="../slideLayouts/slideLayout19.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 Id="rId9" Type="http://schemas.openxmlformats.org/officeDocument/2006/relationships/image" Target="../media/image119.jpg"/></Relationships>
</file>

<file path=ppt/slides/_rels/slide52.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21.jpg"/><Relationship Id="rId7" Type="http://schemas.openxmlformats.org/officeDocument/2006/relationships/image" Target="../media/image125.jpg"/><Relationship Id="rId2" Type="http://schemas.openxmlformats.org/officeDocument/2006/relationships/image" Target="../media/image120.jpg"/><Relationship Id="rId1" Type="http://schemas.openxmlformats.org/officeDocument/2006/relationships/slideLayout" Target="../slideLayouts/slideLayout19.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 Id="rId9" Type="http://schemas.openxmlformats.org/officeDocument/2006/relationships/image" Target="../media/image12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1.xml"/><Relationship Id="rId5" Type="http://schemas.openxmlformats.org/officeDocument/2006/relationships/image" Target="../media/image135.png"/><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8.jpg"/><Relationship Id="rId7" Type="http://schemas.openxmlformats.org/officeDocument/2006/relationships/image" Target="../media/image142.jpg"/><Relationship Id="rId2" Type="http://schemas.openxmlformats.org/officeDocument/2006/relationships/image" Target="../media/image137.jpg"/><Relationship Id="rId1" Type="http://schemas.openxmlformats.org/officeDocument/2006/relationships/slideLayout" Target="../slideLayouts/slideLayout19.xml"/><Relationship Id="rId6" Type="http://schemas.openxmlformats.org/officeDocument/2006/relationships/image" Target="../media/image141.jpg"/><Relationship Id="rId5" Type="http://schemas.openxmlformats.org/officeDocument/2006/relationships/image" Target="../media/image140.jpg"/><Relationship Id="rId4" Type="http://schemas.openxmlformats.org/officeDocument/2006/relationships/image" Target="../media/image139.jpg"/><Relationship Id="rId9" Type="http://schemas.openxmlformats.org/officeDocument/2006/relationships/image" Target="../media/image144.jpg"/></Relationships>
</file>

<file path=ppt/slides/_rels/slide6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19.xml"/><Relationship Id="rId6" Type="http://schemas.openxmlformats.org/officeDocument/2006/relationships/image" Target="../media/image149.png"/><Relationship Id="rId5" Type="http://schemas.openxmlformats.org/officeDocument/2006/relationships/image" Target="../media/image148.jpg"/><Relationship Id="rId4" Type="http://schemas.openxmlformats.org/officeDocument/2006/relationships/image" Target="../media/image147.jpg"/></Relationships>
</file>

<file path=ppt/slides/_rels/slide63.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19.xml"/><Relationship Id="rId6" Type="http://schemas.openxmlformats.org/officeDocument/2006/relationships/image" Target="../media/image154.png"/><Relationship Id="rId5" Type="http://schemas.openxmlformats.org/officeDocument/2006/relationships/image" Target="../media/image153.jpg"/><Relationship Id="rId4" Type="http://schemas.openxmlformats.org/officeDocument/2006/relationships/image" Target="../media/image152.jpg"/></Relationships>
</file>

<file path=ppt/slides/_rels/slide64.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jpg"/><Relationship Id="rId1" Type="http://schemas.openxmlformats.org/officeDocument/2006/relationships/slideLayout" Target="../slideLayouts/slideLayout19.xml"/><Relationship Id="rId6" Type="http://schemas.openxmlformats.org/officeDocument/2006/relationships/image" Target="../media/image159.png"/><Relationship Id="rId5" Type="http://schemas.openxmlformats.org/officeDocument/2006/relationships/image" Target="../media/image158.jpg"/><Relationship Id="rId4" Type="http://schemas.openxmlformats.org/officeDocument/2006/relationships/image" Target="../media/image157.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spTree>
    <p:extLst>
      <p:ext uri="{BB962C8B-B14F-4D97-AF65-F5344CB8AC3E}">
        <p14:creationId xmlns:p14="http://schemas.microsoft.com/office/powerpoint/2010/main" val="3747858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11</a:t>
            </a:fld>
            <a:endParaRPr lang="en-US" dirty="0"/>
          </a:p>
        </p:txBody>
      </p:sp>
    </p:spTree>
    <p:extLst>
      <p:ext uri="{BB962C8B-B14F-4D97-AF65-F5344CB8AC3E}">
        <p14:creationId xmlns:p14="http://schemas.microsoft.com/office/powerpoint/2010/main" val="378972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spTree>
    <p:extLst>
      <p:ext uri="{BB962C8B-B14F-4D97-AF65-F5344CB8AC3E}">
        <p14:creationId xmlns:p14="http://schemas.microsoft.com/office/powerpoint/2010/main" val="2961106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sp>
        <p:nvSpPr>
          <p:cNvPr id="32" name="Text Placeholder 76">
            <a:extLst>
              <a:ext uri="{FF2B5EF4-FFF2-40B4-BE49-F238E27FC236}">
                <a16:creationId xmlns:a16="http://schemas.microsoft.com/office/drawing/2014/main" id="{B3768175-9692-F83C-44F4-0600C283E699}"/>
              </a:ext>
            </a:extLst>
          </p:cNvPr>
          <p:cNvSpPr txBox="1">
            <a:spLocks/>
          </p:cNvSpPr>
          <p:nvPr/>
        </p:nvSpPr>
        <p:spPr>
          <a:xfrm>
            <a:off x="5190425" y="5771852"/>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i="1" dirty="0"/>
              <a:t>https://www.cs.toronto.edu/~kriz/cifar.html</a:t>
            </a:r>
            <a:endParaRPr lang="en-US" i="1" dirty="0"/>
          </a:p>
        </p:txBody>
      </p:sp>
    </p:spTree>
    <p:extLst>
      <p:ext uri="{BB962C8B-B14F-4D97-AF65-F5344CB8AC3E}">
        <p14:creationId xmlns:p14="http://schemas.microsoft.com/office/powerpoint/2010/main" val="2751266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6" name="TextBox 15">
            <a:extLst>
              <a:ext uri="{FF2B5EF4-FFF2-40B4-BE49-F238E27FC236}">
                <a16:creationId xmlns:a16="http://schemas.microsoft.com/office/drawing/2014/main" id="{25297D40-31F1-47A9-A0F9-52EFF34BDE8A}"/>
              </a:ext>
            </a:extLst>
          </p:cNvPr>
          <p:cNvSpPr txBox="1"/>
          <p:nvPr/>
        </p:nvSpPr>
        <p:spPr>
          <a:xfrm>
            <a:off x="628413" y="6342609"/>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spTree>
    <p:extLst>
      <p:ext uri="{BB962C8B-B14F-4D97-AF65-F5344CB8AC3E}">
        <p14:creationId xmlns:p14="http://schemas.microsoft.com/office/powerpoint/2010/main" val="2187735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How to determine the type of a graph?</a:t>
            </a:r>
            <a:endParaRPr lang="en-US" sz="2400" dirty="0"/>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645403"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191653"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9189828"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657721"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533443"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7242867" y="6446941"/>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Tree>
    <p:extLst>
      <p:ext uri="{BB962C8B-B14F-4D97-AF65-F5344CB8AC3E}">
        <p14:creationId xmlns:p14="http://schemas.microsoft.com/office/powerpoint/2010/main" val="4123123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0"/>
            <a:ext cx="5665981"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There is no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79" y="1457314"/>
            <a:ext cx="5665981" cy="53263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a:p>
            <a:endParaRPr lang="en-US" sz="1800" dirty="0"/>
          </a:p>
          <a:p>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spTree>
    <p:extLst>
      <p:ext uri="{BB962C8B-B14F-4D97-AF65-F5344CB8AC3E}">
        <p14:creationId xmlns:p14="http://schemas.microsoft.com/office/powerpoint/2010/main" val="1230108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spTree>
    <p:extLst>
      <p:ext uri="{BB962C8B-B14F-4D97-AF65-F5344CB8AC3E}">
        <p14:creationId xmlns:p14="http://schemas.microsoft.com/office/powerpoint/2010/main" val="2604455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 (</a:t>
            </a:r>
            <a:r>
              <a:rPr lang="en-US" dirty="0" err="1"/>
              <a:t>SunEdition</a:t>
            </a:r>
            <a:r>
              <a:rPr lang="en-US" dirty="0"/>
              <a:t>)</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4" name="Text Placeholder 76">
            <a:extLst>
              <a:ext uri="{FF2B5EF4-FFF2-40B4-BE49-F238E27FC236}">
                <a16:creationId xmlns:a16="http://schemas.microsoft.com/office/drawing/2014/main" id="{04DC7F25-7759-D256-6653-BB3D34D0A3CF}"/>
              </a:ext>
            </a:extLst>
          </p:cNvPr>
          <p:cNvSpPr txBox="1">
            <a:spLocks/>
          </p:cNvSpPr>
          <p:nvPr/>
        </p:nvSpPr>
        <p:spPr>
          <a:xfrm>
            <a:off x="4124045" y="3455573"/>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https://www.cs.toronto.edu/~kriz/cifar.html</a:t>
            </a:r>
            <a:endParaRPr lang="en-US" sz="1200" i="1" dirty="0"/>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 Created using a language library.</a:t>
            </a:r>
          </a:p>
          <a:p>
            <a:endParaRPr lang="en-ZA" dirty="0"/>
          </a:p>
          <a:p>
            <a:r>
              <a:rPr lang="en-ZA" b="1" dirty="0">
                <a:solidFill>
                  <a:srgbClr val="FFFF00"/>
                </a:solidFill>
              </a:rPr>
              <a:t>Methodology and code explanation will be in Methods section.</a:t>
            </a:r>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5" name="Text Placeholder 76">
            <a:extLst>
              <a:ext uri="{FF2B5EF4-FFF2-40B4-BE49-F238E27FC236}">
                <a16:creationId xmlns:a16="http://schemas.microsoft.com/office/drawing/2014/main" id="{A186969B-AD6F-30AD-BA1A-2DAAE9AD2CCC}"/>
              </a:ext>
            </a:extLst>
          </p:cNvPr>
          <p:cNvSpPr txBox="1">
            <a:spLocks/>
          </p:cNvSpPr>
          <p:nvPr/>
        </p:nvSpPr>
        <p:spPr>
          <a:xfrm>
            <a:off x="4124045" y="5381804"/>
            <a:ext cx="4086391"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https://www.kaggle.com/datasets/sunedition/graphs-dataset</a:t>
            </a:r>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18</a:t>
            </a:fld>
            <a:endParaRPr lang="en-US" dirty="0"/>
          </a:p>
        </p:txBody>
      </p:sp>
    </p:spTree>
    <p:extLst>
      <p:ext uri="{BB962C8B-B14F-4D97-AF65-F5344CB8AC3E}">
        <p14:creationId xmlns:p14="http://schemas.microsoft.com/office/powerpoint/2010/main" val="196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7172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NumPy array</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CIFAR-10 Overview</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spTree>
    <p:extLst>
      <p:ext uri="{BB962C8B-B14F-4D97-AF65-F5344CB8AC3E}">
        <p14:creationId xmlns:p14="http://schemas.microsoft.com/office/powerpoint/2010/main" val="1471070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17744" y="1689164"/>
            <a:ext cx="6873925" cy="5036314"/>
          </a:xfrm>
        </p:spPr>
        <p:txBody>
          <a:bodyPr/>
          <a:lstStyle/>
          <a:p>
            <a:r>
              <a:rPr lang="en-US" sz="1450" b="1" dirty="0">
                <a:solidFill>
                  <a:srgbClr val="FFFF00"/>
                </a:solidFill>
              </a:rPr>
              <a:t>Motivation</a:t>
            </a:r>
            <a:r>
              <a:rPr lang="en-US" sz="1450" b="1" dirty="0"/>
              <a:t> – </a:t>
            </a:r>
            <a:r>
              <a:rPr lang="en-US" sz="1450" b="1" i="1" dirty="0"/>
              <a:t>Why choose this project and what literature is there?</a:t>
            </a:r>
          </a:p>
          <a:p>
            <a:r>
              <a:rPr lang="en-US" sz="1450" b="1" dirty="0">
                <a:solidFill>
                  <a:srgbClr val="FFFF00"/>
                </a:solidFill>
              </a:rPr>
              <a:t>Objective</a:t>
            </a:r>
            <a:r>
              <a:rPr lang="en-US" sz="1450" b="1" dirty="0"/>
              <a:t> – </a:t>
            </a:r>
            <a:r>
              <a:rPr lang="en-US" sz="1450" b="1" i="1" dirty="0"/>
              <a:t>What do I want to accomplish?</a:t>
            </a:r>
          </a:p>
          <a:p>
            <a:r>
              <a:rPr lang="en-US" sz="1450" b="1" i="1" dirty="0"/>
              <a:t>	</a:t>
            </a:r>
            <a:r>
              <a:rPr lang="en-US" sz="1450" dirty="0"/>
              <a:t>Goals of the Project</a:t>
            </a:r>
          </a:p>
          <a:p>
            <a:r>
              <a:rPr lang="en-US" sz="1450" b="1" i="1" dirty="0"/>
              <a:t>	</a:t>
            </a:r>
            <a:r>
              <a:rPr lang="en-US" sz="1450" dirty="0"/>
              <a:t>Hurdles to Overcome</a:t>
            </a:r>
          </a:p>
          <a:p>
            <a:r>
              <a:rPr lang="en-US" sz="1450" b="1" dirty="0">
                <a:solidFill>
                  <a:srgbClr val="FFFF00"/>
                </a:solidFill>
              </a:rPr>
              <a:t>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Methods</a:t>
            </a:r>
            <a:r>
              <a:rPr lang="en-US" sz="1450" b="1" dirty="0"/>
              <a:t> – </a:t>
            </a:r>
            <a:r>
              <a:rPr lang="en-US" sz="1450" b="1" i="1" dirty="0"/>
              <a:t>How do I achieve my objectives?</a:t>
            </a:r>
          </a:p>
          <a:p>
            <a:r>
              <a:rPr lang="en-US" sz="1450" dirty="0"/>
              <a:t>	ANN, TensorFlow, and Python</a:t>
            </a:r>
          </a:p>
          <a:p>
            <a:r>
              <a:rPr lang="en-US" sz="1450" dirty="0"/>
              <a:t>	Simple Graph Classifiers</a:t>
            </a:r>
          </a:p>
          <a:p>
            <a:r>
              <a:rPr lang="en-US" sz="1450" dirty="0"/>
              <a:t>	Distribution Graph Classifiers</a:t>
            </a:r>
          </a:p>
          <a:p>
            <a:r>
              <a:rPr lang="en-US" sz="1450" b="1" dirty="0">
                <a:solidFill>
                  <a:srgbClr val="FFFF00"/>
                </a:solidFill>
              </a:rPr>
              <a:t>Results</a:t>
            </a:r>
            <a:r>
              <a:rPr lang="en-US" sz="1450" b="1" dirty="0"/>
              <a:t> – </a:t>
            </a:r>
            <a:r>
              <a:rPr lang="en-US" sz="1450" b="1" i="1" dirty="0"/>
              <a:t>Can the models accurately classify the images?</a:t>
            </a:r>
          </a:p>
          <a:p>
            <a:r>
              <a:rPr lang="en-US" sz="1450" b="1" dirty="0">
                <a:solidFill>
                  <a:srgbClr val="FFFF00"/>
                </a:solidFill>
              </a:rPr>
              <a:t>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https://www.kaggle.com/sunedition</a:t>
            </a:r>
          </a:p>
          <a:p>
            <a:endParaRPr lang="en-ZA" b="1" dirty="0"/>
          </a:p>
          <a:p>
            <a:r>
              <a:rPr lang="en-ZA" b="1" dirty="0"/>
              <a:t>Count </a:t>
            </a:r>
            <a:r>
              <a:rPr lang="en-ZA" dirty="0"/>
              <a:t>– 15,0875</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Scraped Overview</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spTree>
    <p:extLst>
      <p:ext uri="{BB962C8B-B14F-4D97-AF65-F5344CB8AC3E}">
        <p14:creationId xmlns:p14="http://schemas.microsoft.com/office/powerpoint/2010/main" val="753928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Generated Overview</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spTree>
    <p:extLst>
      <p:ext uri="{BB962C8B-B14F-4D97-AF65-F5344CB8AC3E}">
        <p14:creationId xmlns:p14="http://schemas.microsoft.com/office/powerpoint/2010/main" val="267448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Tree>
    <p:extLst>
      <p:ext uri="{BB962C8B-B14F-4D97-AF65-F5344CB8AC3E}">
        <p14:creationId xmlns:p14="http://schemas.microsoft.com/office/powerpoint/2010/main" val="1850532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4166021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7380153"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and </a:t>
            </a:r>
            <a:r>
              <a:rPr lang="en-US" sz="1800" dirty="0" err="1"/>
              <a:t>Keras</a:t>
            </a:r>
            <a:endParaRPr lang="en-US" sz="1800" dirty="0"/>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a:t>
            </a:r>
            <a:r>
              <a:rPr lang="en-US" sz="1800" dirty="0" err="1"/>
              <a:t>SunEdition</a:t>
            </a:r>
            <a:r>
              <a:rPr lang="en-US" sz="1800" dirty="0"/>
              <a:t>,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681488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767A65-B37E-DD73-663E-18735853DE53}"/>
              </a:ext>
            </a:extLst>
          </p:cNvPr>
          <p:cNvSpPr>
            <a:spLocks noGrp="1"/>
          </p:cNvSpPr>
          <p:nvPr>
            <p:ph type="body" sz="quarter" idx="12"/>
          </p:nvPr>
        </p:nvSpPr>
        <p:spPr>
          <a:xfrm>
            <a:off x="6265656" y="1868045"/>
            <a:ext cx="4564601" cy="365125"/>
          </a:xfrm>
        </p:spPr>
        <p:txBody>
          <a:bodyPr/>
          <a:lstStyle/>
          <a:p>
            <a:r>
              <a:rPr lang="en-US" dirty="0"/>
              <a:t>ANN and CNN</a:t>
            </a:r>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1700952" y="5604626"/>
            <a:ext cx="8529814" cy="307777"/>
          </a:xfrm>
          <a:prstGeom prst="rect">
            <a:avLst/>
          </a:prstGeom>
          <a:noFill/>
        </p:spPr>
        <p:txBody>
          <a:bodyPr wrap="square">
            <a:spAutoFit/>
          </a:bodyPr>
          <a:lstStyle/>
          <a:p>
            <a:r>
              <a:rPr lang="en-US" sz="1400" dirty="0">
                <a:solidFill>
                  <a:schemeClr val="bg1"/>
                </a:solidFill>
              </a:rPr>
              <a:t>https://www.researchgate.net/publication/285164623_An_Introduction_to_Convolutional_Neural_Networks</a:t>
            </a:r>
          </a:p>
        </p:txBody>
      </p:sp>
      <p:sp>
        <p:nvSpPr>
          <p:cNvPr id="22" name="TextBox 21">
            <a:extLst>
              <a:ext uri="{FF2B5EF4-FFF2-40B4-BE49-F238E27FC236}">
                <a16:creationId xmlns:a16="http://schemas.microsoft.com/office/drawing/2014/main" id="{92975625-53B3-8377-1E0D-A6A014E9576F}"/>
              </a:ext>
            </a:extLst>
          </p:cNvPr>
          <p:cNvSpPr txBox="1"/>
          <p:nvPr/>
        </p:nvSpPr>
        <p:spPr>
          <a:xfrm>
            <a:off x="6316817" y="1316081"/>
            <a:ext cx="6096000" cy="369332"/>
          </a:xfrm>
          <a:prstGeom prst="rect">
            <a:avLst/>
          </a:prstGeom>
          <a:noFill/>
        </p:spPr>
        <p:txBody>
          <a:bodyPr wrap="square">
            <a:spAutoFit/>
          </a:bodyPr>
          <a:lstStyle/>
          <a:p>
            <a:r>
              <a:rPr lang="en-US" dirty="0">
                <a:solidFill>
                  <a:srgbClr val="FFFF00"/>
                </a:solidFill>
              </a:rPr>
              <a:t>Which machine learning method will I use?</a:t>
            </a:r>
            <a:endParaRPr lang="en-US" dirty="0"/>
          </a:p>
        </p:txBody>
      </p:sp>
      <p:pic>
        <p:nvPicPr>
          <p:cNvPr id="24" name="Picture 23">
            <a:extLst>
              <a:ext uri="{FF2B5EF4-FFF2-40B4-BE49-F238E27FC236}">
                <a16:creationId xmlns:a16="http://schemas.microsoft.com/office/drawing/2014/main" id="{87D2DD54-116B-91CD-66F9-2E9B9D93F2FF}"/>
              </a:ext>
            </a:extLst>
          </p:cNvPr>
          <p:cNvPicPr>
            <a:picLocks noChangeAspect="1"/>
          </p:cNvPicPr>
          <p:nvPr/>
        </p:nvPicPr>
        <p:blipFill>
          <a:blip r:embed="rId2"/>
          <a:stretch>
            <a:fillRect/>
          </a:stretch>
        </p:blipFill>
        <p:spPr>
          <a:xfrm>
            <a:off x="357516" y="1801484"/>
            <a:ext cx="5314414" cy="3687071"/>
          </a:xfrm>
          <a:prstGeom prst="rect">
            <a:avLst/>
          </a:prstGeom>
        </p:spPr>
      </p:pic>
      <p:pic>
        <p:nvPicPr>
          <p:cNvPr id="27" name="Picture 26">
            <a:extLst>
              <a:ext uri="{FF2B5EF4-FFF2-40B4-BE49-F238E27FC236}">
                <a16:creationId xmlns:a16="http://schemas.microsoft.com/office/drawing/2014/main" id="{52A8D795-A29A-7E89-0C43-40E76D21DCE4}"/>
              </a:ext>
            </a:extLst>
          </p:cNvPr>
          <p:cNvPicPr>
            <a:picLocks noChangeAspect="1"/>
          </p:cNvPicPr>
          <p:nvPr/>
        </p:nvPicPr>
        <p:blipFill>
          <a:blip r:embed="rId3"/>
          <a:stretch>
            <a:fillRect/>
          </a:stretch>
        </p:blipFill>
        <p:spPr>
          <a:xfrm>
            <a:off x="5828874" y="3853756"/>
            <a:ext cx="5751444" cy="1634799"/>
          </a:xfrm>
          <a:prstGeom prst="rect">
            <a:avLst/>
          </a:prstGeom>
        </p:spPr>
      </p:pic>
      <p:sp>
        <p:nvSpPr>
          <p:cNvPr id="28" name="TextBox 27">
            <a:extLst>
              <a:ext uri="{FF2B5EF4-FFF2-40B4-BE49-F238E27FC236}">
                <a16:creationId xmlns:a16="http://schemas.microsoft.com/office/drawing/2014/main" id="{6095D103-F29B-B047-AEF3-BC476C46AA19}"/>
              </a:ext>
            </a:extLst>
          </p:cNvPr>
          <p:cNvSpPr txBox="1"/>
          <p:nvPr/>
        </p:nvSpPr>
        <p:spPr>
          <a:xfrm>
            <a:off x="5798225" y="2349241"/>
            <a:ext cx="5751444" cy="1384995"/>
          </a:xfrm>
          <a:prstGeom prst="rect">
            <a:avLst/>
          </a:prstGeom>
          <a:noFill/>
        </p:spPr>
        <p:txBody>
          <a:bodyPr wrap="square">
            <a:spAutoFit/>
          </a:bodyPr>
          <a:lstStyle/>
          <a:p>
            <a:r>
              <a:rPr lang="en-US" sz="1400" dirty="0">
                <a:solidFill>
                  <a:schemeClr val="bg1"/>
                </a:solidFill>
              </a:rPr>
              <a:t>The only notable difference between CNNs (convolutional neural networks) and ANNs (artificial neural networks) is that they are mostly employed in the field of pattern recognition with images. CNNs enable encoded image-specific features into the architecture, making the net work more suited for image-focused tasks while also reduction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640656" y="1378323"/>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Artificial Neural Networks</a:t>
            </a:r>
          </a:p>
        </p:txBody>
      </p:sp>
    </p:spTree>
    <p:extLst>
      <p:ext uri="{BB962C8B-B14F-4D97-AF65-F5344CB8AC3E}">
        <p14:creationId xmlns:p14="http://schemas.microsoft.com/office/powerpoint/2010/main" val="1143726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515376" y="6368899"/>
            <a:ext cx="6096000" cy="307777"/>
          </a:xfrm>
          <a:prstGeom prst="rect">
            <a:avLst/>
          </a:prstGeom>
          <a:noFill/>
        </p:spPr>
        <p:txBody>
          <a:bodyPr wrap="square">
            <a:spAutoFit/>
          </a:bodyPr>
          <a:lstStyle/>
          <a:p>
            <a:r>
              <a:rPr lang="en-US" sz="1400" dirty="0">
                <a:solidFill>
                  <a:schemeClr val="bg1"/>
                </a:solidFill>
              </a:rPr>
              <a:t>https://cs231n.github.io/convolutional-networks/</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Tree>
    <p:extLst>
      <p:ext uri="{BB962C8B-B14F-4D97-AF65-F5344CB8AC3E}">
        <p14:creationId xmlns:p14="http://schemas.microsoft.com/office/powerpoint/2010/main" val="2485218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dirty="0">
                <a:solidFill>
                  <a:schemeClr val="bg1"/>
                </a:solidFill>
              </a:rPr>
              <a:t>https://www.researchgate.net/publication/285164623_An_Introduction_to_Convolutional_Neural_Networks</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spTree>
    <p:extLst>
      <p:ext uri="{BB962C8B-B14F-4D97-AF65-F5344CB8AC3E}">
        <p14:creationId xmlns:p14="http://schemas.microsoft.com/office/powerpoint/2010/main" val="3079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154512" y="886658"/>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i="1" dirty="0">
                <a:solidFill>
                  <a:schemeClr val="bg1"/>
                </a:solidFill>
              </a:rPr>
              <a:t>https://arxiv.org/pdf/1803.08375</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1301608" y="1639467"/>
            <a:ext cx="3111660" cy="2781443"/>
          </a:xfrm>
          <a:prstGeom prst="rect">
            <a:avLst/>
          </a:prstGeom>
        </p:spPr>
      </p:pic>
      <mc:AlternateContent xmlns:mc="http://schemas.openxmlformats.org/markup-compatibility/2006">
        <mc:Choice xmlns:a14="http://schemas.microsoft.com/office/drawing/2010/main" Requires="a14">
          <p:sp>
            <p:nvSpPr>
              <p:cNvPr id="14" name="Text Placeholder 76">
                <a:extLst>
                  <a:ext uri="{FF2B5EF4-FFF2-40B4-BE49-F238E27FC236}">
                    <a16:creationId xmlns:a16="http://schemas.microsoft.com/office/drawing/2014/main" id="{E1822D04-5F7A-8B05-B9C4-79F77DBD3B15}"/>
                  </a:ext>
                </a:extLst>
              </p:cNvPr>
              <p:cNvSpPr txBox="1">
                <a:spLocks/>
              </p:cNvSpPr>
              <p:nvPr/>
            </p:nvSpPr>
            <p:spPr>
              <a:xfrm>
                <a:off x="2529861" y="5065509"/>
                <a:ext cx="5087215" cy="124924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ℓ(</m:t>
                          </m:r>
                          <m:r>
                            <a:rPr lang="en-US" sz="1800" b="0" i="1" dirty="0" smtClean="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𝜃</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𝑦</m:t>
                          </m:r>
                        </m:num>
                        <m:den>
                          <m:func>
                            <m:funcPr>
                              <m:ctrlPr>
                                <a:rPr lang="en-US" sz="1800" b="0" i="1" dirty="0" smtClean="0">
                                  <a:latin typeface="Cambria Math" panose="02040503050406030204" pitchFamily="18" charset="0"/>
                                </a:rPr>
                              </m:ctrlPr>
                            </m:funcPr>
                            <m:fName>
                              <m:r>
                                <m:rPr>
                                  <m:sty m:val="p"/>
                                </m:rPr>
                                <a:rPr lang="en-US" sz="1800" b="0" i="0" dirty="0" smtClean="0">
                                  <a:latin typeface="Cambria Math" panose="02040503050406030204" pitchFamily="18" charset="0"/>
                                </a:rPr>
                                <m:t>max</m:t>
                              </m:r>
                            </m:fName>
                            <m:e>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0,</m:t>
                                  </m:r>
                                  <m:r>
                                    <a:rPr lang="en-US" sz="1800" i="1" dirty="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𝑏</m:t>
                                  </m:r>
                                </m:e>
                              </m:d>
                            </m:e>
                          </m:func>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𝑙𝑛</m:t>
                          </m:r>
                          <m:r>
                            <a:rPr lang="en-US" sz="1800" b="0" i="1" dirty="0" smtClean="0">
                              <a:latin typeface="Cambria Math" panose="02040503050406030204" pitchFamily="18" charset="0"/>
                              <a:ea typeface="Cambria Math" panose="02040503050406030204" pitchFamily="18" charset="0"/>
                            </a:rPr>
                            <m:t>10</m:t>
                          </m:r>
                        </m:den>
                      </m:f>
                    </m:oMath>
                  </m:oMathPara>
                </a14:m>
                <a:endParaRPr lang="en-US" sz="1800" dirty="0"/>
              </a:p>
            </p:txBody>
          </p:sp>
        </mc:Choice>
        <mc:Fallback>
          <p:sp>
            <p:nvSpPr>
              <p:cNvPr id="14" name="Text Placeholder 76">
                <a:extLst>
                  <a:ext uri="{FF2B5EF4-FFF2-40B4-BE49-F238E27FC236}">
                    <a16:creationId xmlns:a16="http://schemas.microsoft.com/office/drawing/2014/main" id="{E1822D04-5F7A-8B05-B9C4-79F77DBD3B15}"/>
                  </a:ext>
                </a:extLst>
              </p:cNvPr>
              <p:cNvSpPr txBox="1">
                <a:spLocks noRot="1" noChangeAspect="1" noMove="1" noResize="1" noEditPoints="1" noAdjustHandles="1" noChangeArrowheads="1" noChangeShapeType="1" noTextEdit="1"/>
              </p:cNvSpPr>
              <p:nvPr/>
            </p:nvSpPr>
            <p:spPr>
              <a:xfrm>
                <a:off x="2529861" y="5065509"/>
                <a:ext cx="5087215" cy="124924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EE9131-8564-650E-6ACE-BBAC60601EC9}"/>
              </a:ext>
            </a:extLst>
          </p:cNvPr>
          <p:cNvSpPr txBox="1"/>
          <p:nvPr/>
        </p:nvSpPr>
        <p:spPr>
          <a:xfrm>
            <a:off x="1301608" y="4783410"/>
            <a:ext cx="9215371" cy="369332"/>
          </a:xfrm>
          <a:prstGeom prst="rect">
            <a:avLst/>
          </a:prstGeom>
          <a:noFill/>
        </p:spPr>
        <p:txBody>
          <a:bodyPr wrap="square">
            <a:spAutoFit/>
          </a:bodyPr>
          <a:lstStyle/>
          <a:p>
            <a:r>
              <a:rPr lang="en-US" dirty="0">
                <a:solidFill>
                  <a:schemeClr val="bg1"/>
                </a:solidFill>
              </a:rPr>
              <a:t>Let the input be replaced be replaced by the penultimate activation output h</a:t>
            </a:r>
          </a:p>
        </p:txBody>
      </p:sp>
      <p:sp>
        <p:nvSpPr>
          <p:cNvPr id="17" name="TextBox 16">
            <a:extLst>
              <a:ext uri="{FF2B5EF4-FFF2-40B4-BE49-F238E27FC236}">
                <a16:creationId xmlns:a16="http://schemas.microsoft.com/office/drawing/2014/main" id="{480BDAFA-F90D-E358-C2E7-3AEA1BFE1B30}"/>
              </a:ext>
            </a:extLst>
          </p:cNvPr>
          <p:cNvSpPr txBox="1"/>
          <p:nvPr/>
        </p:nvSpPr>
        <p:spPr>
          <a:xfrm>
            <a:off x="1931850" y="1217147"/>
            <a:ext cx="1754369" cy="369332"/>
          </a:xfrm>
          <a:prstGeom prst="rect">
            <a:avLst/>
          </a:prstGeom>
          <a:noFill/>
        </p:spPr>
        <p:txBody>
          <a:bodyPr wrap="square">
            <a:spAutoFit/>
          </a:bodyPr>
          <a:lstStyle/>
          <a:p>
            <a:r>
              <a:rPr lang="en-US" dirty="0">
                <a:solidFill>
                  <a:schemeClr val="bg1"/>
                </a:solidFill>
              </a:rPr>
              <a:t>f(x) = max(0,x)</a:t>
            </a:r>
          </a:p>
        </p:txBody>
      </p:sp>
      <p:pic>
        <p:nvPicPr>
          <p:cNvPr id="22" name="Picture 21">
            <a:extLst>
              <a:ext uri="{FF2B5EF4-FFF2-40B4-BE49-F238E27FC236}">
                <a16:creationId xmlns:a16="http://schemas.microsoft.com/office/drawing/2014/main" id="{4E93437B-76DE-AAB9-3DE7-22F29069BCA8}"/>
              </a:ext>
            </a:extLst>
          </p:cNvPr>
          <p:cNvPicPr>
            <a:picLocks noChangeAspect="1"/>
          </p:cNvPicPr>
          <p:nvPr/>
        </p:nvPicPr>
        <p:blipFill>
          <a:blip r:embed="rId4"/>
          <a:stretch>
            <a:fillRect/>
          </a:stretch>
        </p:blipFill>
        <p:spPr>
          <a:xfrm>
            <a:off x="5134251" y="1336256"/>
            <a:ext cx="4711942" cy="3111660"/>
          </a:xfrm>
          <a:prstGeom prst="rect">
            <a:avLst/>
          </a:prstGeom>
        </p:spPr>
      </p:pic>
    </p:spTree>
    <p:extLst>
      <p:ext uri="{BB962C8B-B14F-4D97-AF65-F5344CB8AC3E}">
        <p14:creationId xmlns:p14="http://schemas.microsoft.com/office/powerpoint/2010/main" val="1098743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6611301" y="5799510"/>
            <a:ext cx="6096000" cy="338554"/>
          </a:xfrm>
          <a:prstGeom prst="rect">
            <a:avLst/>
          </a:prstGeom>
          <a:noFill/>
        </p:spPr>
        <p:txBody>
          <a:bodyPr wrap="square">
            <a:spAutoFit/>
          </a:bodyPr>
          <a:lstStyle/>
          <a:p>
            <a:r>
              <a:rPr lang="en-US" sz="1600" i="1" dirty="0">
                <a:solidFill>
                  <a:schemeClr val="bg1"/>
                </a:solidFill>
              </a:rPr>
              <a:t>https://arxiv.org/abs/1412.6980</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2585323"/>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a:t>
            </a: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p:spTree>
    <p:extLst>
      <p:ext uri="{BB962C8B-B14F-4D97-AF65-F5344CB8AC3E}">
        <p14:creationId xmlns:p14="http://schemas.microsoft.com/office/powerpoint/2010/main" val="695911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Tree>
    <p:extLst>
      <p:ext uri="{BB962C8B-B14F-4D97-AF65-F5344CB8AC3E}">
        <p14:creationId xmlns:p14="http://schemas.microsoft.com/office/powerpoint/2010/main" val="309249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Tree>
    <p:extLst>
      <p:ext uri="{BB962C8B-B14F-4D97-AF65-F5344CB8AC3E}">
        <p14:creationId xmlns:p14="http://schemas.microsoft.com/office/powerpoint/2010/main" val="2011919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397828"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t>Visual Studio Code</a:t>
            </a:r>
          </a:p>
          <a:p>
            <a:pPr algn="l">
              <a:lnSpc>
                <a:spcPct val="100000"/>
              </a:lnSpc>
            </a:pPr>
            <a:endParaRPr lang="en-US" sz="2000" dirty="0"/>
          </a:p>
          <a:p>
            <a:pPr algn="l">
              <a:lnSpc>
                <a:spcPct val="100000"/>
              </a:lnSpc>
            </a:pPr>
            <a:r>
              <a:rPr lang="en-US" sz="2000" dirty="0"/>
              <a:t>Anaconda</a:t>
            </a:r>
          </a:p>
          <a:p>
            <a:pPr algn="l">
              <a:lnSpc>
                <a:spcPct val="100000"/>
              </a:lnSpc>
            </a:pPr>
            <a:endParaRPr lang="en-US" sz="2000" dirty="0"/>
          </a:p>
          <a:p>
            <a:pPr algn="l">
              <a:lnSpc>
                <a:spcPct val="100000"/>
              </a:lnSpc>
            </a:pPr>
            <a:r>
              <a:rPr lang="en-US" sz="2000" dirty="0" err="1"/>
              <a:t>Jupyter</a:t>
            </a:r>
            <a:r>
              <a:rPr lang="en-US" sz="2000" dirty="0"/>
              <a:t> Notebook</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39305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653168"/>
            <a:ext cx="2200839"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 natural images</a:t>
            </a:r>
          </a:p>
          <a:p>
            <a:endParaRPr lang="en-US" dirty="0"/>
          </a:p>
        </p:txBody>
      </p:sp>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50813" y="3230915"/>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 </a:t>
            </a:r>
          </a:p>
          <a:p>
            <a:pPr marL="0" indent="0">
              <a:buNone/>
            </a:pPr>
            <a:r>
              <a:rPr lang="en-ZA" sz="1600" dirty="0">
                <a:solidFill>
                  <a:schemeClr val="bg1"/>
                </a:solidFill>
              </a:rPr>
              <a:t>y = [graph, natural]</a:t>
            </a:r>
          </a:p>
          <a:p>
            <a:endParaRPr lang="en-US" dirty="0"/>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380361" y="3230915"/>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50813" y="4573488"/>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 </a:t>
            </a:r>
          </a:p>
          <a:p>
            <a:pPr marL="0" indent="0">
              <a:buNone/>
            </a:pPr>
            <a:r>
              <a:rPr lang="en-ZA" sz="1600" dirty="0">
                <a:solidFill>
                  <a:schemeClr val="bg1"/>
                </a:solidFill>
              </a:rPr>
              <a:t>y = [generated, scraped]</a:t>
            </a:r>
          </a:p>
          <a:p>
            <a:endParaRPr lang="en-US" dirty="0"/>
          </a:p>
        </p:txBody>
      </p:sp>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2385933" y="4573489"/>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536566" y="2652605"/>
            <a:ext cx="3499553"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 scraped graphs (</a:t>
            </a:r>
            <a:r>
              <a:rPr lang="en-ZA" sz="1600" dirty="0" err="1">
                <a:solidFill>
                  <a:schemeClr val="bg1"/>
                </a:solidFill>
              </a:rPr>
              <a:t>SunEdition</a:t>
            </a:r>
            <a:r>
              <a:rPr lang="en-ZA" sz="1600" dirty="0">
                <a:solidFill>
                  <a:schemeClr val="bg1"/>
                </a:solidFill>
              </a:rPr>
              <a:t>)</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5725528" y="263602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 generated graphs</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138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pic>
        <p:nvPicPr>
          <p:cNvPr id="31" name="Picture 30">
            <a:extLst>
              <a:ext uri="{FF2B5EF4-FFF2-40B4-BE49-F238E27FC236}">
                <a16:creationId xmlns:a16="http://schemas.microsoft.com/office/drawing/2014/main" id="{C016CED4-A361-EE13-8D06-D05491FC8BE8}"/>
              </a:ext>
            </a:extLst>
          </p:cNvPr>
          <p:cNvPicPr>
            <a:picLocks noChangeAspect="1"/>
          </p:cNvPicPr>
          <p:nvPr/>
        </p:nvPicPr>
        <p:blipFill>
          <a:blip r:embed="rId2"/>
          <a:stretch>
            <a:fillRect/>
          </a:stretch>
        </p:blipFill>
        <p:spPr>
          <a:xfrm>
            <a:off x="5366716" y="5534449"/>
            <a:ext cx="6068182" cy="641049"/>
          </a:xfrm>
          <a:prstGeom prst="rect">
            <a:avLst/>
          </a:prstGeom>
          <a:effectLst>
            <a:glow rad="63500">
              <a:schemeClr val="accent6">
                <a:satMod val="175000"/>
                <a:alpha val="40000"/>
              </a:schemeClr>
            </a:glow>
          </a:effectLst>
        </p:spPr>
      </p:pic>
      <p:pic>
        <p:nvPicPr>
          <p:cNvPr id="27" name="Picture 26">
            <a:extLst>
              <a:ext uri="{FF2B5EF4-FFF2-40B4-BE49-F238E27FC236}">
                <a16:creationId xmlns:a16="http://schemas.microsoft.com/office/drawing/2014/main" id="{EF6B9A59-EC04-84EB-6258-F1A325556A6D}"/>
              </a:ext>
            </a:extLst>
          </p:cNvPr>
          <p:cNvPicPr>
            <a:picLocks noChangeAspect="1"/>
          </p:cNvPicPr>
          <p:nvPr/>
        </p:nvPicPr>
        <p:blipFill>
          <a:blip r:embed="rId3"/>
          <a:stretch>
            <a:fillRect/>
          </a:stretch>
        </p:blipFill>
        <p:spPr>
          <a:xfrm>
            <a:off x="5366716" y="3034313"/>
            <a:ext cx="6068182" cy="2376605"/>
          </a:xfrm>
          <a:prstGeom prst="rect">
            <a:avLst/>
          </a:prstGeom>
          <a:effectLst>
            <a:glow rad="63500">
              <a:schemeClr val="accent6">
                <a:satMod val="175000"/>
                <a:alpha val="40000"/>
              </a:schemeClr>
            </a:glow>
          </a:effectLst>
        </p:spPr>
      </p:pic>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spTree>
    <p:extLst>
      <p:ext uri="{BB962C8B-B14F-4D97-AF65-F5344CB8AC3E}">
        <p14:creationId xmlns:p14="http://schemas.microsoft.com/office/powerpoint/2010/main" val="3249476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942672"/>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942672"/>
            <a:ext cx="5195573" cy="4156458"/>
          </a:xfrm>
          <a:prstGeom prst="roundRect">
            <a:avLst/>
          </a:prstGeom>
          <a:effectLst>
            <a:glow rad="63500">
              <a:schemeClr val="accent6">
                <a:satMod val="175000"/>
                <a:alpha val="40000"/>
              </a:schemeClr>
            </a:glow>
          </a:effectLst>
        </p:spPr>
      </p:pic>
    </p:spTree>
    <p:extLst>
      <p:ext uri="{BB962C8B-B14F-4D97-AF65-F5344CB8AC3E}">
        <p14:creationId xmlns:p14="http://schemas.microsoft.com/office/powerpoint/2010/main" val="540442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spTree>
    <p:extLst>
      <p:ext uri="{BB962C8B-B14F-4D97-AF65-F5344CB8AC3E}">
        <p14:creationId xmlns:p14="http://schemas.microsoft.com/office/powerpoint/2010/main" val="644497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40144"/>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40144"/>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307871"/>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75019"/>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75019"/>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232516"/>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89032"/>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spTree>
    <p:extLst>
      <p:ext uri="{BB962C8B-B14F-4D97-AF65-F5344CB8AC3E}">
        <p14:creationId xmlns:p14="http://schemas.microsoft.com/office/powerpoint/2010/main" val="3642335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136161" y="72819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spTree>
    <p:extLst>
      <p:ext uri="{BB962C8B-B14F-4D97-AF65-F5344CB8AC3E}">
        <p14:creationId xmlns:p14="http://schemas.microsoft.com/office/powerpoint/2010/main" val="3392682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mc:Choice xmlns:a14="http://schemas.microsoft.com/office/drawing/2010/main"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1317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03026"/>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a:t>
            </a:r>
          </a:p>
          <a:p>
            <a:pPr marL="0" indent="0">
              <a:buNone/>
            </a:pPr>
            <a:r>
              <a:rPr lang="en-ZA" sz="1600" dirty="0">
                <a:solidFill>
                  <a:schemeClr val="bg1"/>
                </a:solidFill>
              </a:rPr>
              <a:t>x = 153x115 image </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756178" y="2572249"/>
            <a:ext cx="3499553"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414757"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pic>
        <p:nvPicPr>
          <p:cNvPr id="31" name="Picture 30">
            <a:extLst>
              <a:ext uri="{FF2B5EF4-FFF2-40B4-BE49-F238E27FC236}">
                <a16:creationId xmlns:a16="http://schemas.microsoft.com/office/drawing/2014/main" id="{C016CED4-A361-EE13-8D06-D05491FC8BE8}"/>
              </a:ext>
            </a:extLst>
          </p:cNvPr>
          <p:cNvPicPr>
            <a:picLocks noChangeAspect="1"/>
          </p:cNvPicPr>
          <p:nvPr/>
        </p:nvPicPr>
        <p:blipFill>
          <a:blip r:embed="rId2"/>
          <a:stretch>
            <a:fillRect/>
          </a:stretch>
        </p:blipFill>
        <p:spPr>
          <a:xfrm>
            <a:off x="5396859" y="5534449"/>
            <a:ext cx="6068182" cy="641049"/>
          </a:xfrm>
          <a:prstGeom prst="rect">
            <a:avLst/>
          </a:prstGeom>
          <a:effectLst>
            <a:glow rad="63500">
              <a:schemeClr val="accent6">
                <a:satMod val="175000"/>
                <a:alpha val="40000"/>
              </a:schemeClr>
            </a:glow>
          </a:effectLst>
        </p:spPr>
      </p:pic>
      <p:pic>
        <p:nvPicPr>
          <p:cNvPr id="27" name="Picture 26">
            <a:extLst>
              <a:ext uri="{FF2B5EF4-FFF2-40B4-BE49-F238E27FC236}">
                <a16:creationId xmlns:a16="http://schemas.microsoft.com/office/drawing/2014/main" id="{EF6B9A59-EC04-84EB-6258-F1A325556A6D}"/>
              </a:ext>
            </a:extLst>
          </p:cNvPr>
          <p:cNvPicPr>
            <a:picLocks noChangeAspect="1"/>
          </p:cNvPicPr>
          <p:nvPr/>
        </p:nvPicPr>
        <p:blipFill>
          <a:blip r:embed="rId3"/>
          <a:stretch>
            <a:fillRect/>
          </a:stretch>
        </p:blipFill>
        <p:spPr>
          <a:xfrm>
            <a:off x="5396859" y="3034313"/>
            <a:ext cx="6068182" cy="2376605"/>
          </a:xfrm>
          <a:prstGeom prst="rect">
            <a:avLst/>
          </a:prstGeom>
          <a:effectLst>
            <a:glow rad="63500">
              <a:schemeClr val="accent6">
                <a:satMod val="175000"/>
                <a:alpha val="40000"/>
              </a:schemeClr>
            </a:glow>
          </a:effectLst>
        </p:spPr>
      </p:pic>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6" name="TextBox 5">
            <a:extLst>
              <a:ext uri="{FF2B5EF4-FFF2-40B4-BE49-F238E27FC236}">
                <a16:creationId xmlns:a16="http://schemas.microsoft.com/office/drawing/2014/main" id="{E421BB3C-B6CA-6C1B-668F-2767D88C91FE}"/>
              </a:ext>
            </a:extLst>
          </p:cNvPr>
          <p:cNvSpPr txBox="1"/>
          <p:nvPr/>
        </p:nvSpPr>
        <p:spPr>
          <a:xfrm>
            <a:off x="23921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1856952" y="4494360"/>
            <a:ext cx="558553" cy="50492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a:off x="1856952" y="4207237"/>
            <a:ext cx="503166" cy="1537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p:cNvCxnSpPr>
          <p:nvPr/>
        </p:nvCxnSpPr>
        <p:spPr>
          <a:xfrm>
            <a:off x="1774598" y="3413144"/>
            <a:ext cx="617574" cy="55315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spTree>
    <p:extLst>
      <p:ext uri="{BB962C8B-B14F-4D97-AF65-F5344CB8AC3E}">
        <p14:creationId xmlns:p14="http://schemas.microsoft.com/office/powerpoint/2010/main" val="1625221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pic>
        <p:nvPicPr>
          <p:cNvPr id="3" name="Picture 2">
            <a:extLst>
              <a:ext uri="{FF2B5EF4-FFF2-40B4-BE49-F238E27FC236}">
                <a16:creationId xmlns:a16="http://schemas.microsoft.com/office/drawing/2014/main" id="{6894ABC3-D6D7-800A-21FE-6A7FB144DE7C}"/>
              </a:ext>
            </a:extLst>
          </p:cNvPr>
          <p:cNvPicPr>
            <a:picLocks noChangeAspect="1"/>
          </p:cNvPicPr>
          <p:nvPr/>
        </p:nvPicPr>
        <p:blipFill>
          <a:blip r:embed="rId4"/>
          <a:srcRect/>
          <a:stretch/>
        </p:blipFill>
        <p:spPr>
          <a:xfrm>
            <a:off x="510132"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347567" y="2098992"/>
            <a:ext cx="1828011" cy="369332"/>
          </a:xfrm>
          <a:prstGeom prst="rect">
            <a:avLst/>
          </a:prstGeom>
          <a:noFill/>
        </p:spPr>
        <p:txBody>
          <a:bodyPr wrap="square">
            <a:spAutoFit/>
          </a:bodyPr>
          <a:lstStyle/>
          <a:p>
            <a:r>
              <a:rPr lang="en-US" sz="1800" dirty="0">
                <a:solidFill>
                  <a:srgbClr val="FFFF00"/>
                </a:solidFill>
              </a:rPr>
              <a:t>Original 460x345</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Tree>
    <p:extLst>
      <p:ext uri="{BB962C8B-B14F-4D97-AF65-F5344CB8AC3E}">
        <p14:creationId xmlns:p14="http://schemas.microsoft.com/office/powerpoint/2010/main" val="1703452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spTree>
    <p:extLst>
      <p:ext uri="{BB962C8B-B14F-4D97-AF65-F5344CB8AC3E}">
        <p14:creationId xmlns:p14="http://schemas.microsoft.com/office/powerpoint/2010/main" val="2189265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336028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spTree>
    <p:extLst>
      <p:ext uri="{BB962C8B-B14F-4D97-AF65-F5344CB8AC3E}">
        <p14:creationId xmlns:p14="http://schemas.microsoft.com/office/powerpoint/2010/main" val="2001065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spTree>
    <p:extLst>
      <p:ext uri="{BB962C8B-B14F-4D97-AF65-F5344CB8AC3E}">
        <p14:creationId xmlns:p14="http://schemas.microsoft.com/office/powerpoint/2010/main" val="3808468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spTree>
    <p:extLst>
      <p:ext uri="{BB962C8B-B14F-4D97-AF65-F5344CB8AC3E}">
        <p14:creationId xmlns:p14="http://schemas.microsoft.com/office/powerpoint/2010/main" val="1362163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spTree>
    <p:extLst>
      <p:ext uri="{BB962C8B-B14F-4D97-AF65-F5344CB8AC3E}">
        <p14:creationId xmlns:p14="http://schemas.microsoft.com/office/powerpoint/2010/main" val="1385331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spTree>
    <p:extLst>
      <p:ext uri="{BB962C8B-B14F-4D97-AF65-F5344CB8AC3E}">
        <p14:creationId xmlns:p14="http://schemas.microsoft.com/office/powerpoint/2010/main" val="14988737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spTree>
    <p:extLst>
      <p:ext uri="{BB962C8B-B14F-4D97-AF65-F5344CB8AC3E}">
        <p14:creationId xmlns:p14="http://schemas.microsoft.com/office/powerpoint/2010/main" val="3781460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Tree>
    <p:extLst>
      <p:ext uri="{BB962C8B-B14F-4D97-AF65-F5344CB8AC3E}">
        <p14:creationId xmlns:p14="http://schemas.microsoft.com/office/powerpoint/2010/main" val="3730849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3154016" y="1992014"/>
            <a:ext cx="6685723" cy="3123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5618452" y="5324547"/>
            <a:ext cx="4133487"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https://medium.com/@Lynia_Li/as-you-know-there-are-many-types-of-charts-to-be-used-in-data-visualization-54da9b97092e</a:t>
            </a:r>
            <a:endParaRPr lang="en-US" sz="12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Tree>
    <p:extLst>
      <p:ext uri="{BB962C8B-B14F-4D97-AF65-F5344CB8AC3E}">
        <p14:creationId xmlns:p14="http://schemas.microsoft.com/office/powerpoint/2010/main" val="70525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spTree>
    <p:extLst>
      <p:ext uri="{BB962C8B-B14F-4D97-AF65-F5344CB8AC3E}">
        <p14:creationId xmlns:p14="http://schemas.microsoft.com/office/powerpoint/2010/main" val="2011296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spTree>
    <p:extLst>
      <p:ext uri="{BB962C8B-B14F-4D97-AF65-F5344CB8AC3E}">
        <p14:creationId xmlns:p14="http://schemas.microsoft.com/office/powerpoint/2010/main" val="1211843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spTree>
    <p:extLst>
      <p:ext uri="{BB962C8B-B14F-4D97-AF65-F5344CB8AC3E}">
        <p14:creationId xmlns:p14="http://schemas.microsoft.com/office/powerpoint/2010/main" val="238774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spTree>
    <p:extLst>
      <p:ext uri="{BB962C8B-B14F-4D97-AF65-F5344CB8AC3E}">
        <p14:creationId xmlns:p14="http://schemas.microsoft.com/office/powerpoint/2010/main" val="8912790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54</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spTree>
    <p:extLst>
      <p:ext uri="{BB962C8B-B14F-4D97-AF65-F5344CB8AC3E}">
        <p14:creationId xmlns:p14="http://schemas.microsoft.com/office/powerpoint/2010/main" val="2608921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spTree>
    <p:extLst>
      <p:ext uri="{BB962C8B-B14F-4D97-AF65-F5344CB8AC3E}">
        <p14:creationId xmlns:p14="http://schemas.microsoft.com/office/powerpoint/2010/main" val="3281325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spTree>
    <p:extLst>
      <p:ext uri="{BB962C8B-B14F-4D97-AF65-F5344CB8AC3E}">
        <p14:creationId xmlns:p14="http://schemas.microsoft.com/office/powerpoint/2010/main" val="19080947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978452" y="1874171"/>
            <a:ext cx="1026601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96.5375% with a total of 277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40914670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spTree>
    <p:extLst>
      <p:ext uri="{BB962C8B-B14F-4D97-AF65-F5344CB8AC3E}">
        <p14:creationId xmlns:p14="http://schemas.microsoft.com/office/powerpoint/2010/main" val="31028030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spTree>
    <p:extLst>
      <p:ext uri="{BB962C8B-B14F-4D97-AF65-F5344CB8AC3E}">
        <p14:creationId xmlns:p14="http://schemas.microsoft.com/office/powerpoint/2010/main" val="1604277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4201410" y="6460174"/>
            <a:ext cx="6903912" cy="276999"/>
          </a:xfrm>
          <a:prstGeom prst="rect">
            <a:avLst/>
          </a:prstGeom>
          <a:noFill/>
        </p:spPr>
        <p:txBody>
          <a:bodyPr wrap="square">
            <a:spAutoFit/>
          </a:bodyPr>
          <a:lstStyle/>
          <a:p>
            <a:r>
              <a:rPr lang="en-US" sz="1200" i="1" dirty="0">
                <a:solidFill>
                  <a:schemeClr val="bg1"/>
                </a:solidFill>
              </a:rPr>
              <a:t>https://corporate.mcdonalds.com/content/dam/sites/corp/nfl/pdf/MCD_2023_Annual_Report.pdf</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836362"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93801" y="2050130"/>
            <a:ext cx="3064364" cy="1674084"/>
            <a:chOff x="8093801"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093801"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Tree>
    <p:extLst>
      <p:ext uri="{BB962C8B-B14F-4D97-AF65-F5344CB8AC3E}">
        <p14:creationId xmlns:p14="http://schemas.microsoft.com/office/powerpoint/2010/main" val="8372332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spTree>
    <p:extLst>
      <p:ext uri="{BB962C8B-B14F-4D97-AF65-F5344CB8AC3E}">
        <p14:creationId xmlns:p14="http://schemas.microsoft.com/office/powerpoint/2010/main" val="27634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spTree>
    <p:extLst>
      <p:ext uri="{BB962C8B-B14F-4D97-AF65-F5344CB8AC3E}">
        <p14:creationId xmlns:p14="http://schemas.microsoft.com/office/powerpoint/2010/main" val="4065792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49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276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spTree>
    <p:extLst>
      <p:ext uri="{BB962C8B-B14F-4D97-AF65-F5344CB8AC3E}">
        <p14:creationId xmlns:p14="http://schemas.microsoft.com/office/powerpoint/2010/main" val="35554771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643923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spTree>
    <p:extLst>
      <p:ext uri="{BB962C8B-B14F-4D97-AF65-F5344CB8AC3E}">
        <p14:creationId xmlns:p14="http://schemas.microsoft.com/office/powerpoint/2010/main" val="1666021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22273" y="6109710"/>
            <a:ext cx="8529814"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spTree>
    <p:extLst>
      <p:ext uri="{BB962C8B-B14F-4D97-AF65-F5344CB8AC3E}">
        <p14:creationId xmlns:p14="http://schemas.microsoft.com/office/powerpoint/2010/main" val="30218364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568406" y="6273539"/>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658424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Sources</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spTree>
    <p:extLst>
      <p:ext uri="{BB962C8B-B14F-4D97-AF65-F5344CB8AC3E}">
        <p14:creationId xmlns:p14="http://schemas.microsoft.com/office/powerpoint/2010/main" val="845603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Tree>
    <p:extLst>
      <p:ext uri="{BB962C8B-B14F-4D97-AF65-F5344CB8AC3E}">
        <p14:creationId xmlns:p14="http://schemas.microsoft.com/office/powerpoint/2010/main" val="31095017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Tree>
    <p:extLst>
      <p:ext uri="{BB962C8B-B14F-4D97-AF65-F5344CB8AC3E}">
        <p14:creationId xmlns:p14="http://schemas.microsoft.com/office/powerpoint/2010/main" val="280694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95931"/>
            <a:ext cx="8909993" cy="66749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Here I choose to classify the distributions in the graph since I didn’t find any similar projects.</a:t>
            </a:r>
          </a:p>
        </p:txBody>
      </p:sp>
      <p:pic>
        <p:nvPicPr>
          <p:cNvPr id="1026" name="Picture 2">
            <a:extLst>
              <a:ext uri="{FF2B5EF4-FFF2-40B4-BE49-F238E27FC236}">
                <a16:creationId xmlns:a16="http://schemas.microsoft.com/office/drawing/2014/main" id="{B716ADEE-136A-CF99-7120-C6DAC11A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97" y="1663429"/>
            <a:ext cx="6238164" cy="4553860"/>
          </a:xfrm>
          <a:prstGeom prst="round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88C144-7853-6698-C2B9-D2D886C14039}"/>
              </a:ext>
            </a:extLst>
          </p:cNvPr>
          <p:cNvSpPr txBox="1"/>
          <p:nvPr/>
        </p:nvSpPr>
        <p:spPr>
          <a:xfrm>
            <a:off x="4094921" y="6362257"/>
            <a:ext cx="6844748" cy="307777"/>
          </a:xfrm>
          <a:prstGeom prst="rect">
            <a:avLst/>
          </a:prstGeom>
          <a:noFill/>
        </p:spPr>
        <p:txBody>
          <a:bodyPr wrap="square">
            <a:spAutoFit/>
          </a:bodyPr>
          <a:lstStyle/>
          <a:p>
            <a:r>
              <a:rPr lang="en-US" sz="1400" i="1" dirty="0">
                <a:solidFill>
                  <a:schemeClr val="bg1"/>
                </a:solidFill>
              </a:rPr>
              <a:t>https://miro.medium.com/v2/resize:fit:828/format:webp/1*nOMS0KgevT7YfqtfnhgXUg.png</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spTree>
    <p:extLst>
      <p:ext uri="{BB962C8B-B14F-4D97-AF65-F5344CB8AC3E}">
        <p14:creationId xmlns:p14="http://schemas.microsoft.com/office/powerpoint/2010/main" val="2134472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624555" y="2887997"/>
            <a:ext cx="10712680" cy="3139321"/>
          </a:xfrm>
          <a:prstGeom prst="rect">
            <a:avLst/>
          </a:prstGeom>
          <a:noFill/>
        </p:spPr>
        <p:txBody>
          <a:bodyPr wrap="square">
            <a:spAutoFit/>
          </a:bodyPr>
          <a:lstStyle/>
          <a:p>
            <a:r>
              <a:rPr lang="en-US" b="1" dirty="0">
                <a:solidFill>
                  <a:schemeClr val="bg1"/>
                </a:solidFill>
              </a:rPr>
              <a:t>An Introduction to Convolutional Neural Networks</a:t>
            </a:r>
          </a:p>
          <a:p>
            <a:r>
              <a:rPr lang="en-US" i="1" dirty="0">
                <a:solidFill>
                  <a:schemeClr val="bg1"/>
                </a:solidFill>
              </a:rPr>
              <a:t>https://www.researchgate.net/publication/285164623_An_Introduction_to_Convolutional_Neural_Networks</a:t>
            </a:r>
            <a:endParaRPr lang="en-US" dirty="0">
              <a:solidFill>
                <a:schemeClr val="bg1"/>
              </a:solidFill>
            </a:endParaRPr>
          </a:p>
          <a:p>
            <a:r>
              <a:rPr lang="en-US" b="1" dirty="0">
                <a:solidFill>
                  <a:schemeClr val="bg1"/>
                </a:solidFill>
              </a:rPr>
              <a:t>TensorFlow Neural Networks</a:t>
            </a:r>
          </a:p>
          <a:p>
            <a:r>
              <a:rPr lang="en-US" i="1" dirty="0">
                <a:solidFill>
                  <a:schemeClr val="bg1"/>
                </a:solidFill>
              </a:rPr>
              <a:t>https://research.google/pubs/tensorflow-a-system-for-large-scale-machine-learning/</a:t>
            </a:r>
            <a:endParaRPr lang="en-US" dirty="0">
              <a:solidFill>
                <a:schemeClr val="bg1"/>
              </a:solidFill>
            </a:endParaRPr>
          </a:p>
          <a:p>
            <a:r>
              <a:rPr lang="en-US" b="1" dirty="0">
                <a:solidFill>
                  <a:schemeClr val="bg1"/>
                </a:solidFill>
              </a:rPr>
              <a:t>Convolution Neural Networks</a:t>
            </a:r>
          </a:p>
          <a:p>
            <a:r>
              <a:rPr lang="en-US" i="1" dirty="0">
                <a:solidFill>
                  <a:schemeClr val="bg1"/>
                </a:solidFill>
              </a:rPr>
              <a:t>https://cs231n.github.io/convolutional-networks/</a:t>
            </a:r>
          </a:p>
          <a:p>
            <a:r>
              <a:rPr lang="en-US" b="1" dirty="0">
                <a:solidFill>
                  <a:schemeClr val="bg1"/>
                </a:solidFill>
              </a:rPr>
              <a:t>Adam: A Method For Stochastic Optimization</a:t>
            </a:r>
          </a:p>
          <a:p>
            <a:r>
              <a:rPr lang="en-US" i="1" dirty="0">
                <a:solidFill>
                  <a:schemeClr val="bg1"/>
                </a:solidFill>
              </a:rPr>
              <a:t>https://arxiv.org/abs/1412.6980</a:t>
            </a:r>
          </a:p>
          <a:p>
            <a:r>
              <a:rPr lang="en-US" b="1" dirty="0">
                <a:solidFill>
                  <a:schemeClr val="bg1"/>
                </a:solidFill>
              </a:rPr>
              <a:t>Explainable Image Classification: The Journey So Far and the Road Ahead</a:t>
            </a:r>
          </a:p>
          <a:p>
            <a:r>
              <a:rPr lang="en-US" i="1" dirty="0">
                <a:solidFill>
                  <a:schemeClr val="bg1"/>
                </a:solidFill>
              </a:rPr>
              <a:t>https://www.mdpi.com/2673-2688/4/3/33</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spTree>
    <p:extLst>
      <p:ext uri="{BB962C8B-B14F-4D97-AF65-F5344CB8AC3E}">
        <p14:creationId xmlns:p14="http://schemas.microsoft.com/office/powerpoint/2010/main" val="4151520019"/>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1507</TotalTime>
  <Words>3904</Words>
  <Application>Microsoft Office PowerPoint</Application>
  <PresentationFormat>Widescreen</PresentationFormat>
  <Paragraphs>829</Paragraphs>
  <Slides>70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Daytona Pro Light</vt:lpstr>
      <vt:lpstr>Arial</vt:lpstr>
      <vt:lpstr>Calibri</vt:lpstr>
      <vt:lpstr>Cambria Math</vt:lpstr>
      <vt:lpstr>Century Gothic Bold</vt:lpstr>
      <vt:lpstr>Courier New</vt:lpstr>
      <vt:lpstr>Office Theme</vt:lpstr>
      <vt:lpstr>Neural Network Graph Classifier</vt:lpstr>
      <vt:lpstr>Outline</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Nice vs dud Graphs</vt:lpstr>
      <vt:lpstr>Methods</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Methods</vt:lpstr>
      <vt:lpstr>Load image datasets</vt:lpstr>
      <vt:lpstr>PowerPoint Presentation</vt:lpstr>
      <vt:lpstr>Methods</vt:lpstr>
      <vt:lpstr>Methods</vt:lpstr>
      <vt:lpstr>PowerPoint Presentation</vt:lpstr>
      <vt:lpstr>Methods</vt:lpstr>
      <vt:lpstr>Methods</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Conclusion</vt:lpstr>
      <vt:lpstr>Conclusion</vt:lpstr>
      <vt:lpstr>More Preprocessing Considerations to Improve Results</vt:lpstr>
      <vt:lpstr>PowerPoint Presentation</vt:lpstr>
      <vt:lpstr>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2024-01-15T15:35:35Z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